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257" r:id="rId4"/>
    <p:sldId id="258" r:id="rId5"/>
    <p:sldId id="348" r:id="rId7"/>
    <p:sldId id="346" r:id="rId8"/>
    <p:sldId id="349" r:id="rId9"/>
    <p:sldId id="259" r:id="rId10"/>
    <p:sldId id="262" r:id="rId11"/>
    <p:sldId id="261" r:id="rId12"/>
    <p:sldId id="312" r:id="rId13"/>
    <p:sldId id="350" r:id="rId14"/>
    <p:sldId id="264" r:id="rId15"/>
    <p:sldId id="267" r:id="rId16"/>
    <p:sldId id="268" r:id="rId17"/>
    <p:sldId id="270" r:id="rId18"/>
    <p:sldId id="275" r:id="rId19"/>
    <p:sldId id="272" r:id="rId20"/>
    <p:sldId id="274" r:id="rId21"/>
    <p:sldId id="276" r:id="rId22"/>
    <p:sldId id="277" r:id="rId23"/>
    <p:sldId id="278" r:id="rId24"/>
    <p:sldId id="279" r:id="rId25"/>
    <p:sldId id="282" r:id="rId26"/>
    <p:sldId id="283" r:id="rId27"/>
    <p:sldId id="284" r:id="rId28"/>
    <p:sldId id="287" r:id="rId29"/>
    <p:sldId id="288" r:id="rId30"/>
    <p:sldId id="285" r:id="rId31"/>
    <p:sldId id="286" r:id="rId32"/>
    <p:sldId id="289" r:id="rId33"/>
    <p:sldId id="290" r:id="rId34"/>
    <p:sldId id="291" r:id="rId35"/>
    <p:sldId id="292" r:id="rId36"/>
    <p:sldId id="293" r:id="rId37"/>
    <p:sldId id="304" r:id="rId38"/>
    <p:sldId id="301" r:id="rId39"/>
    <p:sldId id="303" r:id="rId40"/>
    <p:sldId id="302" r:id="rId41"/>
    <p:sldId id="305" r:id="rId42"/>
    <p:sldId id="306" r:id="rId43"/>
    <p:sldId id="307" r:id="rId44"/>
    <p:sldId id="308" r:id="rId45"/>
    <p:sldId id="309" r:id="rId46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8.png"/><Relationship Id="rId1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8.png"/><Relationship Id="rId1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3.png"/><Relationship Id="rId1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